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c88b1a78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c88b1a78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c88b1a78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c88b1a78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c88b1a7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c88b1a7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c88b1a78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ec88b1a78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c88b1a78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c88b1a78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e188fe26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e188fe26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c88b1a78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c88b1a78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e188fe26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e188fe2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c88b1a78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c88b1a78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Voltage or current?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would we put it for current? DON’T FORGET TO CHANGE LEAD.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c88b1a78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c88b1a78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Recitation 0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9/3/21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Greg &amp; Will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Terminology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0" l="0" r="11213" t="0"/>
          <a:stretch/>
        </p:blipFill>
        <p:spPr>
          <a:xfrm>
            <a:off x="311700" y="1729275"/>
            <a:ext cx="4619249" cy="24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5229600" y="1528000"/>
            <a:ext cx="36027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Frequency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Hz, 1/Period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Period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</a:t>
            </a:r>
            <a:r>
              <a:rPr lang="en" sz="1700"/>
              <a:t>, 1/Frequency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Duty Cycle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%, ON</a:t>
            </a:r>
            <a:r>
              <a:rPr lang="en" sz="1700"/>
              <a:t> time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Waveform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Sine wave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Square wave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strike="sngStrike"/>
              <a:t>Triangular wave</a:t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later… Soldering</a:t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38" y="1588588"/>
            <a:ext cx="4467225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7046" y="3418405"/>
            <a:ext cx="617976" cy="6241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5430300" y="2051000"/>
            <a:ext cx="34020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Cleaning iron tip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Don’t just poke, drag.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3rd Hand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Use it.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Fan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Use it.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MEAM510 Recitation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374" y="1894375"/>
            <a:ext cx="2994164" cy="310155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913925" y="1217550"/>
            <a:ext cx="272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Greg Campbell</a:t>
            </a:r>
            <a:endParaRPr sz="1900"/>
          </a:p>
        </p:txBody>
      </p:sp>
      <p:sp>
        <p:nvSpPr>
          <p:cNvPr id="63" name="Google Shape;63;p14"/>
          <p:cNvSpPr txBox="1"/>
          <p:nvPr/>
        </p:nvSpPr>
        <p:spPr>
          <a:xfrm>
            <a:off x="5516263" y="1217550"/>
            <a:ext cx="272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Will Yang</a:t>
            </a:r>
            <a:endParaRPr sz="19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6663" y="1894375"/>
            <a:ext cx="2899605" cy="314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Labwork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the work for this class with be hands-on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TA’s will help, but so should classmates!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 Piazza.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Don’t be afraid to ask for help.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0 - Equipment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550" y="1017725"/>
            <a:ext cx="5771329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7575" y="1298100"/>
            <a:ext cx="710700" cy="99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0 - Equipment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550" y="1017725"/>
            <a:ext cx="5771329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7575" y="1298100"/>
            <a:ext cx="710700" cy="9900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148775" y="1168350"/>
            <a:ext cx="116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Function generator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352750" y="1107025"/>
            <a:ext cx="12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Oscilloscope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5461475" y="1213875"/>
            <a:ext cx="12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Power Supply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317425" y="1993175"/>
            <a:ext cx="129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Digital Multimeter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4439500" y="3997825"/>
            <a:ext cx="12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Solder Iron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5958975" y="4335450"/>
            <a:ext cx="12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3rd Hand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146975" y="2568575"/>
            <a:ext cx="61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1903875" y="1346050"/>
            <a:ext cx="9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Computer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Datasheet for Digital MultiMeter (DMM)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Don’t put your DMM in the power outlets… </a:t>
            </a:r>
            <a:r>
              <a:rPr b="1" lang="en"/>
              <a:t>Why not?</a:t>
            </a:r>
            <a:endParaRPr b="1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Pay attention to the settings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O-scopes can be tricky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Double check the probes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Make sure it’s grounded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Don’t forget to hit ‘start’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‘Auto’ is your friend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Supply (</a:t>
            </a:r>
            <a:r>
              <a:rPr lang="en"/>
              <a:t>Voltage</a:t>
            </a:r>
            <a:r>
              <a:rPr lang="en"/>
              <a:t> Generator)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Constant Voltage or Constant Current?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How do you change voltage?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How do you limit current?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982" y="1152475"/>
            <a:ext cx="2764408" cy="3685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multimeters - common pitfall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28289" l="0" r="0" t="0"/>
          <a:stretch/>
        </p:blipFill>
        <p:spPr>
          <a:xfrm>
            <a:off x="777050" y="1006500"/>
            <a:ext cx="3580050" cy="3576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20"/>
          <p:cNvGrpSpPr/>
          <p:nvPr/>
        </p:nvGrpSpPr>
        <p:grpSpPr>
          <a:xfrm>
            <a:off x="4964100" y="2845775"/>
            <a:ext cx="3868200" cy="2469650"/>
            <a:chOff x="4665275" y="1759925"/>
            <a:chExt cx="3868200" cy="2469650"/>
          </a:xfrm>
        </p:grpSpPr>
        <p:pic>
          <p:nvPicPr>
            <p:cNvPr id="113" name="Google Shape;113;p20"/>
            <p:cNvPicPr preferRelativeResize="0"/>
            <p:nvPr/>
          </p:nvPicPr>
          <p:blipFill rotWithShape="1">
            <a:blip r:embed="rId4">
              <a:alphaModFix/>
            </a:blip>
            <a:srcRect b="0" l="1220" r="45939" t="5669"/>
            <a:stretch/>
          </p:blipFill>
          <p:spPr>
            <a:xfrm>
              <a:off x="4888450" y="1759925"/>
              <a:ext cx="3644774" cy="19845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" name="Google Shape;114;p20"/>
            <p:cNvSpPr/>
            <p:nvPr/>
          </p:nvSpPr>
          <p:spPr>
            <a:xfrm>
              <a:off x="4665275" y="3368775"/>
              <a:ext cx="3868200" cy="446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 rot="-5400000">
              <a:off x="5972500" y="2858725"/>
              <a:ext cx="2019000" cy="7227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6" name="Google Shape;116;p20"/>
          <p:cNvCxnSpPr/>
          <p:nvPr/>
        </p:nvCxnSpPr>
        <p:spPr>
          <a:xfrm>
            <a:off x="5260400" y="2226200"/>
            <a:ext cx="0" cy="882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20"/>
          <p:cNvCxnSpPr/>
          <p:nvPr/>
        </p:nvCxnSpPr>
        <p:spPr>
          <a:xfrm>
            <a:off x="8374125" y="2226200"/>
            <a:ext cx="0" cy="882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Oscilloscope</a:t>
            </a:r>
            <a:r>
              <a:rPr lang="en"/>
              <a:t>	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51" y="1190250"/>
            <a:ext cx="4737351" cy="3555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1"/>
          <p:cNvCxnSpPr/>
          <p:nvPr/>
        </p:nvCxnSpPr>
        <p:spPr>
          <a:xfrm flipH="1">
            <a:off x="4048800" y="956425"/>
            <a:ext cx="191400" cy="860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 txBox="1"/>
          <p:nvPr/>
        </p:nvSpPr>
        <p:spPr>
          <a:xfrm>
            <a:off x="5228400" y="1190250"/>
            <a:ext cx="36039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Take your time going through the steps in the lab.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Don’t be afraid to use the auto feature, but know how the others work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Verify that O-Scope is working (including probes) BEFORE hooking it up to your project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Function generator is great for this.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